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5" r:id="rId4"/>
    <p:sldId id="267" r:id="rId5"/>
    <p:sldId id="269" r:id="rId6"/>
    <p:sldId id="268" r:id="rId7"/>
    <p:sldId id="266" r:id="rId8"/>
    <p:sldId id="257" r:id="rId9"/>
    <p:sldId id="259" r:id="rId10"/>
    <p:sldId id="258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parete, interni&#10;&#10;Descrizione generata automaticamente">
            <a:extLst>
              <a:ext uri="{FF2B5EF4-FFF2-40B4-BE49-F238E27FC236}">
                <a16:creationId xmlns:a16="http://schemas.microsoft.com/office/drawing/2014/main" id="{FD6F46EB-3BE6-4E34-9A5E-416213A52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02840B-BF21-4AB3-9552-AE05709A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006CD3-5F28-48A0-AF96-D31A47C81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3236470"/>
            <a:ext cx="6829044" cy="1431984"/>
          </a:xfrm>
        </p:spPr>
        <p:txBody>
          <a:bodyPr>
            <a:normAutofit/>
          </a:bodyPr>
          <a:lstStyle/>
          <a:p>
            <a:pPr algn="l"/>
            <a:r>
              <a:rPr lang="it-IT" sz="4400" dirty="0">
                <a:latin typeface="Baskerville Old Face" panose="02020602080505020303" pitchFamily="18" charset="0"/>
              </a:rPr>
              <a:t>MHW2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FCE024-8F43-46C3-BD7D-E8C3B1CE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525" y="4669144"/>
            <a:ext cx="6829043" cy="716529"/>
          </a:xfrm>
        </p:spPr>
        <p:txBody>
          <a:bodyPr>
            <a:noAutofit/>
          </a:bodyPr>
          <a:lstStyle/>
          <a:p>
            <a:pPr algn="l"/>
            <a:r>
              <a:rPr lang="it-IT" sz="2000" dirty="0">
                <a:solidFill>
                  <a:srgbClr val="FFFFFE"/>
                </a:solidFill>
                <a:latin typeface="Baskerville Old Face" panose="02020602080505020303" pitchFamily="18" charset="0"/>
              </a:rPr>
              <a:t>Yuri  Alfio Randazzo </a:t>
            </a:r>
          </a:p>
          <a:p>
            <a:pPr algn="l"/>
            <a:r>
              <a:rPr lang="it-IT" sz="2000" dirty="0">
                <a:solidFill>
                  <a:srgbClr val="FFFFFE"/>
                </a:solidFill>
                <a:latin typeface="Baskerville Old Face" panose="02020602080505020303" pitchFamily="18" charset="0"/>
              </a:rPr>
              <a:t>o46002285</a:t>
            </a:r>
          </a:p>
        </p:txBody>
      </p:sp>
    </p:spTree>
    <p:extLst>
      <p:ext uri="{BB962C8B-B14F-4D97-AF65-F5344CB8AC3E}">
        <p14:creationId xmlns:p14="http://schemas.microsoft.com/office/powerpoint/2010/main" val="116611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B40925-ABE8-4326-8479-1C22BB80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1049235"/>
          </a:xfrm>
        </p:spPr>
        <p:txBody>
          <a:bodyPr/>
          <a:lstStyle/>
          <a:p>
            <a:r>
              <a:rPr lang="it-IT" dirty="0">
                <a:latin typeface="Baskerville Old Face" panose="02020602080505020303" pitchFamily="18" charset="0"/>
              </a:rPr>
              <a:t>Funzione di caricamento dei dati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39E315F-7A18-4BBC-911E-077E88D61C54}"/>
              </a:ext>
            </a:extLst>
          </p:cNvPr>
          <p:cNvSpPr txBox="1"/>
          <p:nvPr/>
        </p:nvSpPr>
        <p:spPr>
          <a:xfrm>
            <a:off x="-1" y="612844"/>
            <a:ext cx="3556933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class"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class"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class"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class"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 black.png"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"h1"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citta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"class"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imgH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capo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"Piu Informazioni"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stelle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voto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nHotel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cont2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capo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cont3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hotel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AggPreferiti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it-IT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B28817B-49BC-4408-974E-E4DDC1A604CE}"/>
              </a:ext>
            </a:extLst>
          </p:cNvPr>
          <p:cNvSpPr txBox="1"/>
          <p:nvPr/>
        </p:nvSpPr>
        <p:spPr>
          <a:xfrm>
            <a:off x="6700255" y="1553444"/>
            <a:ext cx="45577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000" b="0" dirty="0">
              <a:solidFill>
                <a:srgbClr val="D4D4D4"/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9D4701-6446-4113-B60B-E1C15CACA135}"/>
              </a:ext>
            </a:extLst>
          </p:cNvPr>
          <p:cNvSpPr txBox="1"/>
          <p:nvPr/>
        </p:nvSpPr>
        <p:spPr>
          <a:xfrm>
            <a:off x="5249412" y="1799665"/>
            <a:ext cx="61029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dirty="0">
                <a:solidFill>
                  <a:srgbClr val="D4D4D4"/>
                </a:solidFill>
                <a:effectLst/>
                <a:latin typeface="Bookman Old Style" panose="02050604050505020204" pitchFamily="18" charset="0"/>
              </a:rPr>
              <a:t>Tramite la funzione </a:t>
            </a:r>
            <a:r>
              <a:rPr lang="it-IT" sz="2000" b="0" dirty="0" err="1">
                <a:solidFill>
                  <a:srgbClr val="D4D4D4"/>
                </a:solidFill>
                <a:effectLst/>
                <a:latin typeface="Bookman Old Style" panose="02050604050505020204" pitchFamily="18" charset="0"/>
              </a:rPr>
              <a:t>main</a:t>
            </a:r>
            <a:r>
              <a:rPr lang="it-IT" sz="2000" b="0" dirty="0">
                <a:solidFill>
                  <a:srgbClr val="D4D4D4"/>
                </a:solidFill>
                <a:effectLst/>
                <a:latin typeface="Bookman Old Style" panose="02050604050505020204" pitchFamily="18" charset="0"/>
              </a:rPr>
              <a:t> vado a prendere le informazioni dal mio vettore e le vado a trascrivere sul mio html</a:t>
            </a:r>
            <a:r>
              <a:rPr lang="it-IT" sz="2000" dirty="0">
                <a:solidFill>
                  <a:srgbClr val="D4D4D4"/>
                </a:solidFill>
                <a:latin typeface="Bookman Old Style" panose="02050604050505020204" pitchFamily="18" charset="0"/>
              </a:rPr>
              <a:t>, essendo che la mia funzione è scritta su un file java script diverso ovvero(Script.js), mi è bastato collegare al mio html prima il file (Contents.js) e subito dopo (Script.js), cosi facendo possono comunicare tra loro. </a:t>
            </a:r>
            <a:endParaRPr lang="it-IT" sz="2000" b="0" dirty="0">
              <a:solidFill>
                <a:srgbClr val="D4D4D4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4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A549C-80DA-4153-9AD1-2A028669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1049235"/>
          </a:xfrm>
        </p:spPr>
        <p:txBody>
          <a:bodyPr/>
          <a:lstStyle/>
          <a:p>
            <a:r>
              <a:rPr lang="it-IT" dirty="0">
                <a:latin typeface="Bookman Old Style" panose="02050604050505020204" pitchFamily="18" charset="0"/>
              </a:rPr>
              <a:t>FUNZIONE DI RICERCA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D08867-3AFB-4434-8A26-DC107C7FFFC4}"/>
              </a:ext>
            </a:extLst>
          </p:cNvPr>
          <p:cNvSpPr txBox="1"/>
          <p:nvPr/>
        </p:nvSpPr>
        <p:spPr>
          <a:xfrm>
            <a:off x="0" y="1260975"/>
            <a:ext cx="677830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hotel2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".D"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hotel2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"h1"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&gt; -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  <a:r>
              <a:rPr lang="it-IT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07D209-BB93-4A47-B03C-F6169EED446F}"/>
              </a:ext>
            </a:extLst>
          </p:cNvPr>
          <p:cNvSpPr txBox="1"/>
          <p:nvPr/>
        </p:nvSpPr>
        <p:spPr>
          <a:xfrm>
            <a:off x="6216243" y="2553636"/>
            <a:ext cx="54465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D4D4D4"/>
                </a:solidFill>
                <a:latin typeface="Bookman Old Style" panose="02050604050505020204" pitchFamily="18" charset="0"/>
              </a:rPr>
              <a:t>Tramite </a:t>
            </a:r>
            <a:r>
              <a:rPr lang="it-IT" dirty="0" err="1">
                <a:solidFill>
                  <a:srgbClr val="D4D4D4"/>
                </a:solidFill>
                <a:latin typeface="Bookman Old Style" panose="02050604050505020204" pitchFamily="18" charset="0"/>
              </a:rPr>
              <a:t>keyup</a:t>
            </a:r>
            <a:r>
              <a:rPr lang="it-IT" dirty="0">
                <a:solidFill>
                  <a:srgbClr val="D4D4D4"/>
                </a:solidFill>
                <a:latin typeface="Bookman Old Style" panose="02050604050505020204" pitchFamily="18" charset="0"/>
              </a:rPr>
              <a:t> riesco a far riconoscere i tasti che vengono scritti sulla mia barra di ricerca, mentre il ciclo for e l’</a:t>
            </a:r>
            <a:r>
              <a:rPr lang="it-IT" dirty="0" err="1">
                <a:solidFill>
                  <a:srgbClr val="D4D4D4"/>
                </a:solidFill>
                <a:latin typeface="Bookman Old Style" panose="02050604050505020204" pitchFamily="18" charset="0"/>
              </a:rPr>
              <a:t>if</a:t>
            </a:r>
            <a:r>
              <a:rPr lang="it-IT" dirty="0">
                <a:solidFill>
                  <a:srgbClr val="D4D4D4"/>
                </a:solidFill>
                <a:latin typeface="Bookman Old Style" panose="02050604050505020204" pitchFamily="18" charset="0"/>
              </a:rPr>
              <a:t> servono per filtrare i contenuti.</a:t>
            </a:r>
          </a:p>
        </p:txBody>
      </p:sp>
    </p:spTree>
    <p:extLst>
      <p:ext uri="{BB962C8B-B14F-4D97-AF65-F5344CB8AC3E}">
        <p14:creationId xmlns:p14="http://schemas.microsoft.com/office/powerpoint/2010/main" val="314659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34A363-2F58-43EC-900A-E4C29C40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91" y="0"/>
            <a:ext cx="9291215" cy="1049235"/>
          </a:xfrm>
        </p:spPr>
        <p:txBody>
          <a:bodyPr/>
          <a:lstStyle/>
          <a:p>
            <a:r>
              <a:rPr lang="it-IT" dirty="0">
                <a:latin typeface="Bookman Old Style" panose="02050604050505020204" pitchFamily="18" charset="0"/>
              </a:rPr>
              <a:t>Funzioni di aggiunta ai preferiti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FE549D-A083-43B9-9B67-523D9DE07EBF}"/>
              </a:ext>
            </a:extLst>
          </p:cNvPr>
          <p:cNvSpPr txBox="1"/>
          <p:nvPr/>
        </p:nvSpPr>
        <p:spPr>
          <a:xfrm>
            <a:off x="61307" y="924468"/>
            <a:ext cx="7379727" cy="4685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AggPreferiti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ImgP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class"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Preferito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stella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stella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class"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stella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"star.png"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Preferito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stella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"h1"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"h1"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"class"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imgH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imgH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Preferito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AggPreferiti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Preferito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D431D7-69EB-464F-A624-8A4D6743C1BE}"/>
              </a:ext>
            </a:extLst>
          </p:cNvPr>
          <p:cNvSpPr txBox="1"/>
          <p:nvPr/>
        </p:nvSpPr>
        <p:spPr>
          <a:xfrm>
            <a:off x="7441034" y="1973703"/>
            <a:ext cx="45326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D4D4D4"/>
                </a:solidFill>
                <a:latin typeface="Bookman Old Style" panose="02050604050505020204" pitchFamily="18" charset="0"/>
              </a:rPr>
              <a:t>Tramite event vado a ricavarmi tutte le informazioni che dovevano essere aggiunte tra i preferiti e con </a:t>
            </a:r>
            <a:r>
              <a:rPr lang="it-IT" dirty="0" err="1">
                <a:solidFill>
                  <a:srgbClr val="D4D4D4"/>
                </a:solidFill>
                <a:latin typeface="Bookman Old Style" panose="02050604050505020204" pitchFamily="18" charset="0"/>
              </a:rPr>
              <a:t>removeEventListener</a:t>
            </a:r>
            <a:r>
              <a:rPr lang="it-IT" dirty="0">
                <a:solidFill>
                  <a:srgbClr val="D4D4D4"/>
                </a:solidFill>
                <a:latin typeface="Bookman Old Style" panose="02050604050505020204" pitchFamily="18" charset="0"/>
              </a:rPr>
              <a:t> vado a disabilitare il pulsante, per evitare che il pulsante di aggiunta ai preferiti posso aggiungere lo stesso elemento a spam.</a:t>
            </a:r>
          </a:p>
        </p:txBody>
      </p:sp>
    </p:spTree>
    <p:extLst>
      <p:ext uri="{BB962C8B-B14F-4D97-AF65-F5344CB8AC3E}">
        <p14:creationId xmlns:p14="http://schemas.microsoft.com/office/powerpoint/2010/main" val="152166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85526E-5682-402D-A76F-F911939A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137" y="0"/>
            <a:ext cx="9291215" cy="1049235"/>
          </a:xfrm>
        </p:spPr>
        <p:txBody>
          <a:bodyPr/>
          <a:lstStyle/>
          <a:p>
            <a:r>
              <a:rPr lang="it-IT" dirty="0">
                <a:latin typeface="Bookman Old Style" panose="02050604050505020204" pitchFamily="18" charset="0"/>
              </a:rPr>
              <a:t>Funzione di rimozione dai preferiti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252A6C-A39F-452F-B958-25B2BBB21135}"/>
              </a:ext>
            </a:extLst>
          </p:cNvPr>
          <p:cNvSpPr txBox="1"/>
          <p:nvPr/>
        </p:nvSpPr>
        <p:spPr>
          <a:xfrm>
            <a:off x="90183" y="1551563"/>
            <a:ext cx="91405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hotel2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".D"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ImgP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removeChild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contatore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ImgP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div"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contatore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hotel2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"h1"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"h1"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&gt;-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AggPreferiti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0A823-634E-4A11-A2B6-E1DF1757213D}"/>
              </a:ext>
            </a:extLst>
          </p:cNvPr>
          <p:cNvSpPr txBox="1"/>
          <p:nvPr/>
        </p:nvSpPr>
        <p:spPr>
          <a:xfrm>
            <a:off x="4494403" y="4294811"/>
            <a:ext cx="61029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D4D4D4"/>
                </a:solidFill>
                <a:latin typeface="Bookman Old Style" panose="02050604050505020204" pitchFamily="18" charset="0"/>
              </a:rPr>
              <a:t>Stesso ragionamento è stato fatto per la funzione di rimozione per quanto riguarda a event. Utilizzo il ciclo for e l’</a:t>
            </a:r>
            <a:r>
              <a:rPr lang="it-IT" dirty="0" err="1">
                <a:solidFill>
                  <a:srgbClr val="D4D4D4"/>
                </a:solidFill>
                <a:latin typeface="Bookman Old Style" panose="02050604050505020204" pitchFamily="18" charset="0"/>
              </a:rPr>
              <a:t>if</a:t>
            </a:r>
            <a:r>
              <a:rPr lang="it-IT" dirty="0">
                <a:solidFill>
                  <a:srgbClr val="D4D4D4"/>
                </a:solidFill>
                <a:latin typeface="Bookman Old Style" panose="02050604050505020204" pitchFamily="18" charset="0"/>
              </a:rPr>
              <a:t> per riuscire a </a:t>
            </a:r>
            <a:r>
              <a:rPr lang="it-IT">
                <a:solidFill>
                  <a:srgbClr val="D4D4D4"/>
                </a:solidFill>
                <a:latin typeface="Bookman Old Style" panose="02050604050505020204" pitchFamily="18" charset="0"/>
              </a:rPr>
              <a:t>riconoscere l’elemento </a:t>
            </a:r>
            <a:r>
              <a:rPr lang="it-IT" dirty="0">
                <a:solidFill>
                  <a:srgbClr val="D4D4D4"/>
                </a:solidFill>
                <a:latin typeface="Bookman Old Style" panose="02050604050505020204" pitchFamily="18" charset="0"/>
              </a:rPr>
              <a:t>che viene rimosso dai preferiti, per poter riabilitare il pulsante dell’aggiunta ai preferiti dell’elemento in questione.</a:t>
            </a:r>
          </a:p>
        </p:txBody>
      </p:sp>
    </p:spTree>
    <p:extLst>
      <p:ext uri="{BB962C8B-B14F-4D97-AF65-F5344CB8AC3E}">
        <p14:creationId xmlns:p14="http://schemas.microsoft.com/office/powerpoint/2010/main" val="429292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BA5D8-0282-48EA-8376-F44C5DF3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636" y="0"/>
            <a:ext cx="9291215" cy="1049235"/>
          </a:xfrm>
        </p:spPr>
        <p:txBody>
          <a:bodyPr/>
          <a:lstStyle/>
          <a:p>
            <a:r>
              <a:rPr lang="it-IT" dirty="0">
                <a:latin typeface="Bookman Old Style" panose="02050604050505020204" pitchFamily="18" charset="0"/>
              </a:rPr>
              <a:t>FUNZIONE DI MOSTA E NASCONDI ELEMENTO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5CF968-F0ED-4739-98EB-2B072D8BCE32}"/>
              </a:ext>
            </a:extLst>
          </p:cNvPr>
          <p:cNvSpPr txBox="1"/>
          <p:nvPr/>
        </p:nvSpPr>
        <p:spPr>
          <a:xfrm>
            <a:off x="0" y="1185231"/>
            <a:ext cx="82484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pul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"Meno Informazioni"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pul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Nascondi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Nascondi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"Piu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Infomazioni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Nascondi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F4BE8F-641B-439B-A53B-F40BED8AC2F5}"/>
              </a:ext>
            </a:extLst>
          </p:cNvPr>
          <p:cNvSpPr txBox="1"/>
          <p:nvPr/>
        </p:nvSpPr>
        <p:spPr>
          <a:xfrm>
            <a:off x="4124237" y="4374345"/>
            <a:ext cx="5799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D4D4D4"/>
                </a:solidFill>
                <a:latin typeface="Bookman Old Style" panose="02050604050505020204" pitchFamily="18" charset="0"/>
              </a:rPr>
              <a:t>Queste due funzioni servono per poter mostrare e nascondere le informazioni, che in questo caso sono(Stelle, Voto e Nome Dell’Hotel)</a:t>
            </a:r>
          </a:p>
        </p:txBody>
      </p:sp>
    </p:spTree>
    <p:extLst>
      <p:ext uri="{BB962C8B-B14F-4D97-AF65-F5344CB8AC3E}">
        <p14:creationId xmlns:p14="http://schemas.microsoft.com/office/powerpoint/2010/main" val="321718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0B8A38-7183-4640-87BE-D2194A6B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1049235"/>
          </a:xfrm>
        </p:spPr>
        <p:txBody>
          <a:bodyPr/>
          <a:lstStyle/>
          <a:p>
            <a:r>
              <a:rPr lang="it-IT" dirty="0">
                <a:latin typeface="Bookman Old Style" panose="02050604050505020204" pitchFamily="18" charset="0"/>
              </a:rPr>
              <a:t>Visuale del sito da pc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F93D8CA-2FFA-42A0-B2E1-2973B573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13" y="1435646"/>
            <a:ext cx="4927107" cy="2610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5" descr="Immagine che contiene testo, screenshot, interni&#10;&#10;Descrizione generata automaticamente">
            <a:extLst>
              <a:ext uri="{FF2B5EF4-FFF2-40B4-BE49-F238E27FC236}">
                <a16:creationId xmlns:a16="http://schemas.microsoft.com/office/drawing/2014/main" id="{38A1425D-BF00-4E79-A632-913B22F1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81" y="1384721"/>
            <a:ext cx="4730620" cy="2660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A3FD7C6-D583-4B3E-85AB-5D14BB5E0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45" y="4168254"/>
            <a:ext cx="4927107" cy="2610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91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31A930-DF7F-4666-88C3-949A5992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1049235"/>
          </a:xfrm>
        </p:spPr>
        <p:txBody>
          <a:bodyPr/>
          <a:lstStyle/>
          <a:p>
            <a:r>
              <a:rPr lang="it-IT" dirty="0"/>
              <a:t>Visuale da mobile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701543C-D046-4092-92EB-FF2EA3AD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0" y="1049235"/>
            <a:ext cx="2092404" cy="441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A754E11-2340-408E-9E13-5C209A66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797" y="1049235"/>
            <a:ext cx="2092404" cy="441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937FE0D-FE4F-4E1E-9C65-D5710690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405" y="1049235"/>
            <a:ext cx="2092404" cy="441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68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0ABEE-E302-485E-B4C7-8C79783F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4694" y="0"/>
            <a:ext cx="9293577" cy="1059305"/>
          </a:xfrm>
        </p:spPr>
        <p:txBody>
          <a:bodyPr/>
          <a:lstStyle/>
          <a:p>
            <a:r>
              <a:rPr lang="it-IT" dirty="0" err="1">
                <a:latin typeface="Baskerville Old Face" panose="02020602080505020303" pitchFamily="18" charset="0"/>
              </a:rPr>
              <a:t>Header</a:t>
            </a:r>
            <a:r>
              <a:rPr lang="it-IT" dirty="0">
                <a:latin typeface="Baskerville Old Face" panose="02020602080505020303" pitchFamily="18" charset="0"/>
              </a:rPr>
              <a:t> + menu di navigazione 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>
                <a:latin typeface="Baskerville Old Face" panose="02020602080505020303" pitchFamily="18" charset="0"/>
              </a:rPr>
              <a:t>html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76AC41-0E54-4B01-8757-A63CAA0B987C}"/>
              </a:ext>
            </a:extLst>
          </p:cNvPr>
          <p:cNvSpPr txBox="1"/>
          <p:nvPr/>
        </p:nvSpPr>
        <p:spPr>
          <a:xfrm>
            <a:off x="5094514" y="1059305"/>
            <a:ext cx="6670766" cy="380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  &lt;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"Barra"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H.png"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"Barra2"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"MHW.html"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Recensioni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"MHW2.html"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Cerca Hotel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 Tue Prenotazioni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"login"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Login/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In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magine 3" descr="Immagine che contiene testo, pavimento, interni, vivendo&#10;&#10;Descrizione generata automaticamente">
            <a:extLst>
              <a:ext uri="{FF2B5EF4-FFF2-40B4-BE49-F238E27FC236}">
                <a16:creationId xmlns:a16="http://schemas.microsoft.com/office/drawing/2014/main" id="{9A4D005D-E4D8-4F6F-A91C-898CA2F5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51" y="1818136"/>
            <a:ext cx="4487863" cy="2291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547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7D4366-926B-44A4-A178-2ED44AA7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39" y="0"/>
            <a:ext cx="9291215" cy="1049235"/>
          </a:xfrm>
        </p:spPr>
        <p:txBody>
          <a:bodyPr/>
          <a:lstStyle/>
          <a:p>
            <a:r>
              <a:rPr lang="it-IT" dirty="0" err="1">
                <a:latin typeface="Baskerville Old Face" panose="02020602080505020303" pitchFamily="18" charset="0"/>
              </a:rPr>
              <a:t>Section</a:t>
            </a:r>
            <a:r>
              <a:rPr lang="it-IT" dirty="0">
                <a:latin typeface="Baskerville Old Face" panose="02020602080505020303" pitchFamily="18" charset="0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2EEA47-9090-41C3-8CB3-CCBE835E5B75}"/>
              </a:ext>
            </a:extLst>
          </p:cNvPr>
          <p:cNvSpPr txBox="1"/>
          <p:nvPr/>
        </p:nvSpPr>
        <p:spPr>
          <a:xfrm>
            <a:off x="166649" y="645097"/>
            <a:ext cx="61003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"Preferiti"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ImgP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"Scelta"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"Ricerca"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"Cerca"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"Oggetti"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68B388-084B-4F8D-8F55-6C1ADA15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463" y="3132908"/>
            <a:ext cx="5458408" cy="2783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B884217-218B-45B2-AF66-798FCF2A7C73}"/>
              </a:ext>
            </a:extLst>
          </p:cNvPr>
          <p:cNvSpPr txBox="1"/>
          <p:nvPr/>
        </p:nvSpPr>
        <p:spPr>
          <a:xfrm>
            <a:off x="5857136" y="1262664"/>
            <a:ext cx="6130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dirty="0">
                <a:latin typeface="Baskerville Old Face" panose="02020602080505020303" pitchFamily="18" charset="0"/>
              </a:rPr>
              <a:t>Dopo che viene richiamato lo (Script.js), avverrà una modifica alla pagina html, che ci porterà al risultato che viene mostrato in figura</a:t>
            </a:r>
          </a:p>
        </p:txBody>
      </p:sp>
    </p:spTree>
    <p:extLst>
      <p:ext uri="{BB962C8B-B14F-4D97-AF65-F5344CB8AC3E}">
        <p14:creationId xmlns:p14="http://schemas.microsoft.com/office/powerpoint/2010/main" val="69071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D7B3AB-5F07-44A0-BC63-0D254444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2196" y="0"/>
            <a:ext cx="9291215" cy="1049235"/>
          </a:xfrm>
        </p:spPr>
        <p:txBody>
          <a:bodyPr/>
          <a:lstStyle/>
          <a:p>
            <a:r>
              <a:rPr lang="it-IT" dirty="0" err="1">
                <a:latin typeface="Baskerville Old Face" panose="02020602080505020303" pitchFamily="18" charset="0"/>
              </a:rPr>
              <a:t>Header</a:t>
            </a:r>
            <a:r>
              <a:rPr lang="it-IT" dirty="0">
                <a:latin typeface="Baskerville Old Face" panose="02020602080505020303" pitchFamily="18" charset="0"/>
              </a:rPr>
              <a:t> + navigazione 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 err="1">
                <a:solidFill>
                  <a:srgbClr val="FB8C29"/>
                </a:solidFill>
                <a:latin typeface="Baskerville Old Face" panose="02020602080505020303" pitchFamily="18" charset="0"/>
              </a:rPr>
              <a:t>css</a:t>
            </a:r>
            <a:endParaRPr lang="it-IT" dirty="0">
              <a:solidFill>
                <a:srgbClr val="FB8C29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EB58B8-5D4A-4F75-B973-4B3725AC3AEF}"/>
              </a:ext>
            </a:extLst>
          </p:cNvPr>
          <p:cNvSpPr txBox="1"/>
          <p:nvPr/>
        </p:nvSpPr>
        <p:spPr>
          <a:xfrm>
            <a:off x="0" y="987803"/>
            <a:ext cx="327224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"01.jpg"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BB5DE1-52C4-4540-89A0-78ADB58C54ED}"/>
              </a:ext>
            </a:extLst>
          </p:cNvPr>
          <p:cNvSpPr txBox="1"/>
          <p:nvPr/>
        </p:nvSpPr>
        <p:spPr>
          <a:xfrm>
            <a:off x="2891246" y="987803"/>
            <a:ext cx="285423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#Barra2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#Barra2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9648D8-79E4-44BF-B19B-AA75D5BCA394}"/>
              </a:ext>
            </a:extLst>
          </p:cNvPr>
          <p:cNvSpPr txBox="1"/>
          <p:nvPr/>
        </p:nvSpPr>
        <p:spPr>
          <a:xfrm>
            <a:off x="5354442" y="1075783"/>
            <a:ext cx="27627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blanchedalmond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.875em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Lobster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cursive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  </a:t>
            </a:r>
          </a:p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#Barra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A5A16A-91A3-4E8A-82B2-EB02AE7A7A26}"/>
              </a:ext>
            </a:extLst>
          </p:cNvPr>
          <p:cNvSpPr txBox="1"/>
          <p:nvPr/>
        </p:nvSpPr>
        <p:spPr>
          <a:xfrm>
            <a:off x="8117236" y="987803"/>
            <a:ext cx="27627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blanchedalmond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4492F0-6A33-4E35-9137-1F4AA198A2C0}"/>
              </a:ext>
            </a:extLst>
          </p:cNvPr>
          <p:cNvSpPr txBox="1"/>
          <p:nvPr/>
        </p:nvSpPr>
        <p:spPr>
          <a:xfrm>
            <a:off x="4672783" y="4611231"/>
            <a:ext cx="507247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#detTesto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3.5vw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216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157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'Kiwi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Maru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55%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216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157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76004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20103E-D089-4887-A02E-8B4C83C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447"/>
            <a:ext cx="4158749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Footer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E181D6F-DAC0-4C1C-9471-D6950EB8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4" y="2833747"/>
            <a:ext cx="4960442" cy="595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8BC461-7BA3-4F8F-885F-9E5D509813B5}"/>
              </a:ext>
            </a:extLst>
          </p:cNvPr>
          <p:cNvSpPr txBox="1"/>
          <p:nvPr/>
        </p:nvSpPr>
        <p:spPr>
          <a:xfrm>
            <a:off x="6091238" y="581064"/>
            <a:ext cx="610076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0" dirty="0">
                <a:solidFill>
                  <a:srgbClr val="FB8C29"/>
                </a:solidFill>
                <a:effectLst/>
                <a:latin typeface="Baskerville Old Face" panose="02020602080505020303" pitchFamily="18" charset="0"/>
              </a:rPr>
              <a:t>{HTML}</a:t>
            </a:r>
          </a:p>
          <a:p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"loghi"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instagram.png"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facebook.png"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Yuri Alfio Randazzo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O46002285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CD8070C-605B-410F-81C8-7EC01D861020}"/>
              </a:ext>
            </a:extLst>
          </p:cNvPr>
          <p:cNvSpPr txBox="1"/>
          <p:nvPr/>
        </p:nvSpPr>
        <p:spPr>
          <a:xfrm>
            <a:off x="5299896" y="3385725"/>
            <a:ext cx="291065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0" dirty="0">
                <a:solidFill>
                  <a:srgbClr val="FB8C29"/>
                </a:solidFill>
                <a:effectLst/>
                <a:latin typeface="Baskerville Old Face" panose="02020602080505020303" pitchFamily="18" charset="0"/>
              </a:rPr>
              <a:t>{CSS}</a:t>
            </a:r>
          </a:p>
          <a:p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blanchedalmond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Lobster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cursive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8919DE3-67ED-436E-92D5-BA64C82867C5}"/>
              </a:ext>
            </a:extLst>
          </p:cNvPr>
          <p:cNvSpPr txBox="1"/>
          <p:nvPr/>
        </p:nvSpPr>
        <p:spPr>
          <a:xfrm>
            <a:off x="8210550" y="4136619"/>
            <a:ext cx="36861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#loghi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flexbox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#loghi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75506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C59FB1-BE9F-4E43-BA66-1EFF76E4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573" y="0"/>
            <a:ext cx="9291215" cy="1049235"/>
          </a:xfrm>
        </p:spPr>
        <p:txBody>
          <a:bodyPr/>
          <a:lstStyle/>
          <a:p>
            <a:r>
              <a:rPr lang="it-IT" dirty="0">
                <a:latin typeface="Baskerville Old Face" panose="02020602080505020303" pitchFamily="18" charset="0"/>
              </a:rPr>
              <a:t>Vettore dei contenuti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45997DB-B3E6-4906-A9B6-062888DED9CE}"/>
              </a:ext>
            </a:extLst>
          </p:cNvPr>
          <p:cNvSpPr txBox="1"/>
          <p:nvPr/>
        </p:nvSpPr>
        <p:spPr>
          <a:xfrm>
            <a:off x="-111035" y="856183"/>
            <a:ext cx="610035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citta: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'Roma'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'San.jpg'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stelle: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'Stelle: 3'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voto: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'Voto: 75.14'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nHotel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'Nome Hotel: San Giusto'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citta: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'Chieti'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'best.jpg'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stelle: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'Stelle: 4'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voto: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'Voto: 87.94'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nHotel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'Nome Hotel: Best Wester'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citta: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'Catania'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'Lux.jpg'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stelle: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'Stelle: 5'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voto: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'Voto: 95.14'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nHotel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'Nome Hotel: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Luxuary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BCF3BA-D85F-4167-93F5-568C32AFB9F8}"/>
              </a:ext>
            </a:extLst>
          </p:cNvPr>
          <p:cNvSpPr txBox="1"/>
          <p:nvPr/>
        </p:nvSpPr>
        <p:spPr>
          <a:xfrm>
            <a:off x="2660469" y="713836"/>
            <a:ext cx="6156960" cy="376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citta: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'Pareto'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'Dra.jpg'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stelle: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'Stelle: 4'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voto: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'Voto: 87.97'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nHotel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'Nome Hotel: Villa Dragonetti'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citta: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'Marsala'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'Sea.jpg'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stelle: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'Stelle: 5'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voto: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'Voto: 97.55'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nHotel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'Nome Hotel: 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Seawater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citta: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'Sulmona'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'Roj.jpg'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stelle: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'Stelle: 4'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voto: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'Voto: 93.27'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nHotel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'Nome Hotel: 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Rojan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]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57D10AF-69DB-46BD-9359-622A8D602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319" y="1962172"/>
            <a:ext cx="6012470" cy="111469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latin typeface="Baskerville Old Face" panose="02020602080505020303" pitchFamily="18" charset="0"/>
              </a:rPr>
              <a:t>Ho creato un file java script (Contents.js), che contiene il vettore con tutte le mie informazioni.</a:t>
            </a:r>
          </a:p>
        </p:txBody>
      </p:sp>
    </p:spTree>
    <p:extLst>
      <p:ext uri="{BB962C8B-B14F-4D97-AF65-F5344CB8AC3E}">
        <p14:creationId xmlns:p14="http://schemas.microsoft.com/office/powerpoint/2010/main" val="2691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392CB-CBA0-45D2-91AA-8136C8CB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1049235"/>
          </a:xfrm>
        </p:spPr>
        <p:txBody>
          <a:bodyPr/>
          <a:lstStyle/>
          <a:p>
            <a:r>
              <a:rPr lang="it-IT" dirty="0">
                <a:latin typeface="Baskerville Old Face" panose="02020602080505020303" pitchFamily="18" charset="0"/>
              </a:rPr>
              <a:t>VARIABILI GLOBALI E RICHIAMO DELLA FUNZIONE MAIN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9E1FF8-6239-4898-898C-9EA3094D50EE}"/>
              </a:ext>
            </a:extLst>
          </p:cNvPr>
          <p:cNvSpPr txBox="1"/>
          <p:nvPr/>
        </p:nvSpPr>
        <p:spPr>
          <a:xfrm>
            <a:off x="1868649" y="2377440"/>
            <a:ext cx="72585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hotel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"#Preferiti"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searchBar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'Ricerca'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searchBar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14923"/>
      </p:ext>
    </p:extLst>
  </p:cSld>
  <p:clrMapOvr>
    <a:masterClrMapping/>
  </p:clrMapOvr>
</p:sld>
</file>

<file path=ppt/theme/theme1.xml><?xml version="1.0" encoding="utf-8"?>
<a:theme xmlns:a="http://schemas.openxmlformats.org/drawingml/2006/main" name="Raccolt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TM10001114[[fn=Raccolta]]</Template>
  <TotalTime>168</TotalTime>
  <Words>4492</Words>
  <Application>Microsoft Office PowerPoint</Application>
  <PresentationFormat>Widescreen</PresentationFormat>
  <Paragraphs>359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Baskerville Old Face</vt:lpstr>
      <vt:lpstr>Bookman Old Style</vt:lpstr>
      <vt:lpstr>Consolas</vt:lpstr>
      <vt:lpstr>Rockwell</vt:lpstr>
      <vt:lpstr>Raccolta</vt:lpstr>
      <vt:lpstr>MHW2</vt:lpstr>
      <vt:lpstr>Visuale del sito da pc</vt:lpstr>
      <vt:lpstr>Visuale da mobile</vt:lpstr>
      <vt:lpstr>Header + menu di navigazione  html</vt:lpstr>
      <vt:lpstr>Section </vt:lpstr>
      <vt:lpstr>Header + navigazione  css</vt:lpstr>
      <vt:lpstr>Footer</vt:lpstr>
      <vt:lpstr>Vettore dei contenuti</vt:lpstr>
      <vt:lpstr>VARIABILI GLOBALI E RICHIAMO DELLA FUNZIONE MAIN</vt:lpstr>
      <vt:lpstr>Funzione di caricamento dei dati </vt:lpstr>
      <vt:lpstr>FUNZIONE DI RICERCA</vt:lpstr>
      <vt:lpstr>Funzioni di aggiunta ai preferiti </vt:lpstr>
      <vt:lpstr>Funzione di rimozione dai preferiti</vt:lpstr>
      <vt:lpstr>FUNZIONE DI MOSTA E NASCONDI ELEMENTO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Yuri Randazzo</dc:creator>
  <cp:lastModifiedBy>Yuri Randazzo</cp:lastModifiedBy>
  <cp:revision>25</cp:revision>
  <dcterms:created xsi:type="dcterms:W3CDTF">2021-03-26T10:44:11Z</dcterms:created>
  <dcterms:modified xsi:type="dcterms:W3CDTF">2021-04-11T16:54:09Z</dcterms:modified>
</cp:coreProperties>
</file>